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4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5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CAC1E209-31E1-4E99-B6E5-ABD7E46DFFC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9720072" cy="1499616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027583"/>
            <a:ext cx="9720073" cy="4281777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04270D-1F0C-45DD-B1CD-37CC7057315A}"/>
              </a:ext>
            </a:extLst>
          </p:cNvPr>
          <p:cNvCxnSpPr>
            <a:cxnSpLocks/>
          </p:cNvCxnSpPr>
          <p:nvPr userDrawn="1"/>
        </p:nvCxnSpPr>
        <p:spPr>
          <a:xfrm flipV="1">
            <a:off x="854585" y="665921"/>
            <a:ext cx="0" cy="85105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704855B8-D5C0-46BF-BE10-593692F27FDD}"/>
              </a:ext>
            </a:extLst>
          </p:cNvPr>
          <p:cNvSpPr/>
          <p:nvPr userDrawn="1"/>
        </p:nvSpPr>
        <p:spPr>
          <a:xfrm>
            <a:off x="0" y="9538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9903" y="490544"/>
            <a:ext cx="9720072" cy="933450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id="{503D5895-9C5F-46CB-BC08-959EFFC4A7C6}"/>
              </a:ext>
            </a:extLst>
          </p:cNvPr>
          <p:cNvCxnSpPr>
            <a:cxnSpLocks/>
          </p:cNvCxnSpPr>
          <p:nvPr userDrawn="1"/>
        </p:nvCxnSpPr>
        <p:spPr>
          <a:xfrm flipV="1">
            <a:off x="1291908" y="490544"/>
            <a:ext cx="0" cy="81500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0.png"/><Relationship Id="rId3" Type="http://schemas.openxmlformats.org/officeDocument/2006/relationships/slide" Target="slide2.xml"/><Relationship Id="rId7" Type="http://schemas.openxmlformats.org/officeDocument/2006/relationships/image" Target="../media/image30.png"/><Relationship Id="rId12" Type="http://schemas.openxmlformats.org/officeDocument/2006/relationships/slide" Target="slide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40.png"/><Relationship Id="rId4" Type="http://schemas.openxmlformats.org/officeDocument/2006/relationships/image" Target="../media/image2.png"/><Relationship Id="rId9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Powiększenie slajdu 4">
                <a:extLst>
                  <a:ext uri="{FF2B5EF4-FFF2-40B4-BE49-F238E27FC236}">
                    <a16:creationId xmlns:a16="http://schemas.microsoft.com/office/drawing/2014/main" id="{12A6E191-0D5F-4E91-AF82-A2638749D79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97936182"/>
                  </p:ext>
                </p:extLst>
              </p:nvPr>
            </p:nvGraphicFramePr>
            <p:xfrm>
              <a:off x="1622923" y="1767958"/>
              <a:ext cx="3840000" cy="2160000"/>
            </p:xfrm>
            <a:graphic>
              <a:graphicData uri="http://schemas.microsoft.com/office/powerpoint/2016/slidezoom">
                <pslz:sldZm>
                  <pslz:sldZmObj sldId="258" cId="310658554">
                    <pslz:zmPr id="{62F5662C-8F35-43F4-80D8-76E0A1D5174B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840000" cy="216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Powiększenie slajdu 4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2A6E191-0D5F-4E91-AF82-A2638749D79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22923" y="1767958"/>
                <a:ext cx="3840000" cy="216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Powiększenie slajdu 6">
                <a:extLst>
                  <a:ext uri="{FF2B5EF4-FFF2-40B4-BE49-F238E27FC236}">
                    <a16:creationId xmlns:a16="http://schemas.microsoft.com/office/drawing/2014/main" id="{3AAADD8D-078A-4B2B-9E6A-FEE81515E61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79728607"/>
                  </p:ext>
                </p:extLst>
              </p:nvPr>
            </p:nvGraphicFramePr>
            <p:xfrm>
              <a:off x="6568611" y="1767958"/>
              <a:ext cx="3840000" cy="2160000"/>
            </p:xfrm>
            <a:graphic>
              <a:graphicData uri="http://schemas.microsoft.com/office/powerpoint/2016/slidezoom">
                <pslz:sldZm>
                  <pslz:sldZmObj sldId="259" cId="653609372">
                    <pslz:zmPr id="{52E3CD20-3AEC-468E-BF4B-226B574EB57C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840000" cy="216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Powiększenie slajdu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3AAADD8D-078A-4B2B-9E6A-FEE81515E6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68611" y="1767958"/>
                <a:ext cx="3840000" cy="216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Powiększenie slajdu 8">
                <a:extLst>
                  <a:ext uri="{FF2B5EF4-FFF2-40B4-BE49-F238E27FC236}">
                    <a16:creationId xmlns:a16="http://schemas.microsoft.com/office/drawing/2014/main" id="{6325895A-E1DB-4026-8477-C18487013E7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22759734"/>
                  </p:ext>
                </p:extLst>
              </p:nvPr>
            </p:nvGraphicFramePr>
            <p:xfrm>
              <a:off x="1622923" y="4010042"/>
              <a:ext cx="3840000" cy="2160000"/>
            </p:xfrm>
            <a:graphic>
              <a:graphicData uri="http://schemas.microsoft.com/office/powerpoint/2016/slidezoom">
                <pslz:sldZm>
                  <pslz:sldZmObj sldId="260" cId="150468369">
                    <pslz:zmPr id="{6BF31767-302C-49CD-B1BE-3C687D6AB176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840000" cy="216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Powiększenie slajdu 8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325895A-E1DB-4026-8477-C18487013E7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22923" y="4010042"/>
                <a:ext cx="3840000" cy="216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1" name="Powiększenie slajdu 10">
                <a:extLst>
                  <a:ext uri="{FF2B5EF4-FFF2-40B4-BE49-F238E27FC236}">
                    <a16:creationId xmlns:a16="http://schemas.microsoft.com/office/drawing/2014/main" id="{6046F418-1DD3-4297-B63C-B90A80F65DC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83267446"/>
                  </p:ext>
                </p:extLst>
              </p:nvPr>
            </p:nvGraphicFramePr>
            <p:xfrm>
              <a:off x="6568611" y="4010042"/>
              <a:ext cx="3840000" cy="2160000"/>
            </p:xfrm>
            <a:graphic>
              <a:graphicData uri="http://schemas.microsoft.com/office/powerpoint/2016/slidezoom">
                <pslz:sldZm>
                  <pslz:sldZmObj sldId="261" cId="2304841252">
                    <pslz:zmPr id="{BD20C90C-C33F-47D3-AD21-1143177250E9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840000" cy="21600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1" name="Powiększenie slajdu 10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6046F418-1DD3-4297-B63C-B90A80F65DC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568611" y="4010042"/>
                <a:ext cx="3840000" cy="21600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12" name="Tytuł 11">
            <a:extLst>
              <a:ext uri="{FF2B5EF4-FFF2-40B4-BE49-F238E27FC236}">
                <a16:creationId xmlns:a16="http://schemas.microsoft.com/office/drawing/2014/main" id="{FC9A0B24-9195-42D9-8031-EBA3344A9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903" y="490544"/>
            <a:ext cx="9720072" cy="933450"/>
          </a:xfrm>
        </p:spPr>
        <p:txBody>
          <a:bodyPr/>
          <a:lstStyle/>
          <a:p>
            <a:r>
              <a:rPr lang="pl-PL" dirty="0"/>
              <a:t>Co zbierają pszczoły?</a:t>
            </a:r>
          </a:p>
        </p:txBody>
      </p:sp>
    </p:spTree>
    <p:extLst>
      <p:ext uri="{BB962C8B-B14F-4D97-AF65-F5344CB8AC3E}">
        <p14:creationId xmlns:p14="http://schemas.microsoft.com/office/powerpoint/2010/main" val="3881341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r>
              <a:rPr lang="pl-PL" dirty="0"/>
              <a:t>Jest dla nich pokarmem białkowym.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9720072" cy="1499616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9648388"/>
              </p:ext>
            </p:extLst>
          </p:nvPr>
        </p:nvGraphicFramePr>
        <p:xfrm>
          <a:off x="1023938" y="2027238"/>
          <a:ext cx="9720262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3605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56657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258</TotalTime>
  <Words>203</Words>
  <Application>Microsoft Office PowerPoint</Application>
  <PresentationFormat>Panoramiczny</PresentationFormat>
  <Paragraphs>31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47</cp:revision>
  <dcterms:created xsi:type="dcterms:W3CDTF">2025-02-02T15:35:46Z</dcterms:created>
  <dcterms:modified xsi:type="dcterms:W3CDTF">2025-07-07T16:51:17Z</dcterms:modified>
</cp:coreProperties>
</file>